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78" r:id="rId3"/>
    <p:sldId id="279" r:id="rId4"/>
    <p:sldId id="280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915E8-ABC5-4F9F-9CC0-9D9B2B9CDA06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7D2D3-7B2E-4296-B14E-395F78A0D6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61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DF67A-0364-F2BE-115A-20D196933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33211A-EA66-B451-CF0E-C86AF7893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F464D-C32B-41C2-3CCA-3D651F69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27E21E-4E63-16F6-906E-CE2DEC9A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DAC3DF-8E09-19BB-A5AC-92E3547B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4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7ACD7-2173-40D1-9246-7FC99DE3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59240C-F30A-814E-8955-26D935E87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168706-4DF5-8FF8-C912-B818B06C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006EE1-3C19-C96F-DFFB-35416591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9918F9-F5B9-DAFA-8540-49D5C089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62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7B50EF5-EB9F-712E-DE2B-E4E63351C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7AA7EF-5786-2F5E-F8BF-739AAD63C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71DCEA-2D59-7199-65BB-F07A4A64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3228B3-507D-308E-F6C7-FB0EB749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7FAF2A-0DB3-BD41-07F1-A9889888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67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F1753-CCC1-9C17-CFF6-DA7DB3BA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CE563-4079-27DC-07A2-501374E18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B917B2-CEC7-84AB-80A3-A5BD4867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B174AB-607F-DC63-B59C-E6C17EDB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C5A4DB-908C-04E6-AC3C-0487E034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39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58E56-38FB-52FB-3C15-4187BBB4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F6031D-B3E9-4041-01FC-51290F79A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D85B1-F8A5-58EA-E141-361D93AE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B5693D-2FEE-C40D-EF0D-8D6174EA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F19A56-8DD0-8939-528E-0D820EB8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0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33FEC-6061-F026-EECF-AFA19585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AECB5A-A163-7174-440D-8362CEB92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586414-02E3-57C7-4E90-A8DFAE424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1FECDC-B942-F74E-B419-D179F7E2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4B2B39-16A1-6EE5-F608-EFF5323D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FC54ED-07BA-9A9F-E6FD-CDB56FCF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9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84482-C4B6-5769-409D-75052AA7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1E25A4-2B25-1EDF-46AB-047446CA3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CA83D3-D75B-CDEE-837E-B793848AE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A4EFF2-F86D-E279-CEC5-8621FC755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753AB8-04B7-2041-3E5B-B319F04EA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A9A4DA-A940-D45F-742C-D4D745E6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72BAB0-C49A-A2F7-F0BB-F33A2278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5CF023-29E8-EF95-97C5-43061C3C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93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A2703-A1C6-D2E0-1E4A-C3753ABD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08A337-B5A2-AB9F-BBC9-FE46CC6B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26F229-EB3F-AA21-1204-44D74DCE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D0EBFE-4DE5-9B62-FD6C-4F88A0CE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31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AB29037-0F9D-1267-805C-97645AC2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2AAF24-40E1-6E12-5AAD-669C4908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20C953-DDA1-A5DB-BBCA-9DC49210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77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4D779-ECA0-8ED4-7305-86B39B72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8DDD4B-6ACF-5514-6710-81F3C6E5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D500AC-3EC3-A892-8C95-98E589AF4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D904EB-93BB-160F-B34D-4A95607B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B8F917-F6C5-1F58-B7EA-E118DD39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E123F3-2028-2AB1-4284-95D1F4EB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49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472B1-8772-0BD5-1193-3BE5716A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32FC2FE-DC32-5A94-E3F0-7F5322409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CC051F-7D93-A2E8-03B7-14F10225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52BC94-E58D-4015-8DB3-D8D253FB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5D310F-88A6-8C64-2147-2B34B8B9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4FCF0E-FA42-439A-D1D5-B0EDE333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05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84B642-87D9-685A-8BFC-C0F0EE9E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3A89AF-A752-C19C-71EB-202D4C39E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4ED7F7-DCB0-DD90-5DA0-2805A2A09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E36885-8001-48B0-996E-CEA39C3DA6E3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0C3D07-9F7B-2905-2E30-6E835CE52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777CE7-3527-23DA-7CAF-CF3956779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95248-A819-472A-A3BA-1B7C4C3C4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3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po.nl/npo3/verloren-jongeren-trailer/06-09-2024/WO_EO_2021603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kleding, jasje, buitenshuis&#10;&#10;Automatisch gegenereerde beschrijving">
            <a:extLst>
              <a:ext uri="{FF2B5EF4-FFF2-40B4-BE49-F238E27FC236}">
                <a16:creationId xmlns:a16="http://schemas.microsoft.com/office/drawing/2014/main" id="{2E7D0C1F-109C-50D5-394D-E40DC816A3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FFF494-BDF1-B527-97CA-CF54CBFF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122363"/>
            <a:ext cx="10116458" cy="3063240"/>
          </a:xfrm>
          <a:ln>
            <a:noFill/>
          </a:ln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Verander</a:t>
            </a:r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je </a:t>
            </a:r>
            <a:r>
              <a:rPr lang="en-US" sz="4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vraag</a:t>
            </a:r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4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verwonder</a:t>
            </a:r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je over het </a:t>
            </a:r>
            <a:r>
              <a:rPr lang="en-US" sz="4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antwoord</a:t>
            </a:r>
            <a:endParaRPr lang="en-US" sz="4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B881157-60FF-29E9-5BF2-56B523F6257A}"/>
              </a:ext>
            </a:extLst>
          </p:cNvPr>
          <p:cNvSpPr txBox="1"/>
          <p:nvPr/>
        </p:nvSpPr>
        <p:spPr>
          <a:xfrm>
            <a:off x="1527048" y="4599432"/>
            <a:ext cx="9144000" cy="153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Google Shape;77;p15">
            <a:extLst>
              <a:ext uri="{FF2B5EF4-FFF2-40B4-BE49-F238E27FC236}">
                <a16:creationId xmlns:a16="http://schemas.microsoft.com/office/drawing/2014/main" id="{BDE68EA9-2126-105E-40F6-7150343F12E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1489" y="5572126"/>
            <a:ext cx="1859386" cy="115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97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5;p14">
            <a:extLst>
              <a:ext uri="{FF2B5EF4-FFF2-40B4-BE49-F238E27FC236}">
                <a16:creationId xmlns:a16="http://schemas.microsoft.com/office/drawing/2014/main" id="{688F179A-1825-61D6-6E0F-E597C182946F}"/>
              </a:ext>
            </a:extLst>
          </p:cNvPr>
          <p:cNvSpPr/>
          <p:nvPr/>
        </p:nvSpPr>
        <p:spPr>
          <a:xfrm>
            <a:off x="0" y="5438775"/>
            <a:ext cx="12192000" cy="1419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77;p15">
            <a:extLst>
              <a:ext uri="{FF2B5EF4-FFF2-40B4-BE49-F238E27FC236}">
                <a16:creationId xmlns:a16="http://schemas.microsoft.com/office/drawing/2014/main" id="{6E8255A5-69A3-F0C6-322F-CA42360D49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91489" y="5572126"/>
            <a:ext cx="1859386" cy="11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5;p19">
            <a:extLst>
              <a:ext uri="{FF2B5EF4-FFF2-40B4-BE49-F238E27FC236}">
                <a16:creationId xmlns:a16="http://schemas.microsoft.com/office/drawing/2014/main" id="{6CC47494-EDC0-D08C-3740-2D3E908C256F}"/>
              </a:ext>
            </a:extLst>
          </p:cNvPr>
          <p:cNvSpPr/>
          <p:nvPr/>
        </p:nvSpPr>
        <p:spPr>
          <a:xfrm>
            <a:off x="311700" y="1201077"/>
            <a:ext cx="2765330" cy="2395499"/>
          </a:xfrm>
          <a:prstGeom prst="wedgeRoundRectCallout">
            <a:avLst>
              <a:gd name="adj1" fmla="val -47910"/>
              <a:gd name="adj2" fmla="val 63132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 voelde me vaak niet gehoord, alsof mijn mening er niet toe deed. </a:t>
            </a:r>
            <a:b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Jongere, 17 jaar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6" name="Google Shape;126;p19">
            <a:extLst>
              <a:ext uri="{FF2B5EF4-FFF2-40B4-BE49-F238E27FC236}">
                <a16:creationId xmlns:a16="http://schemas.microsoft.com/office/drawing/2014/main" id="{4B540169-6419-83A5-3F6B-97592A50042F}"/>
              </a:ext>
            </a:extLst>
          </p:cNvPr>
          <p:cNvSpPr/>
          <p:nvPr/>
        </p:nvSpPr>
        <p:spPr>
          <a:xfrm>
            <a:off x="1433106" y="3794849"/>
            <a:ext cx="2983510" cy="2025263"/>
          </a:xfrm>
          <a:prstGeom prst="wedgeRoundRectCallout">
            <a:avLst>
              <a:gd name="adj1" fmla="val -218"/>
              <a:gd name="adj2" fmla="val 73759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FFE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Het duurde lang voordat ik iemand vond die echt begreep wat ik doormaakte.</a:t>
            </a:r>
            <a:b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Jongere, 19 jaar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28;p19">
            <a:extLst>
              <a:ext uri="{FF2B5EF4-FFF2-40B4-BE49-F238E27FC236}">
                <a16:creationId xmlns:a16="http://schemas.microsoft.com/office/drawing/2014/main" id="{565A9476-94B4-500C-C8E3-EC6B285E959D}"/>
              </a:ext>
            </a:extLst>
          </p:cNvPr>
          <p:cNvSpPr/>
          <p:nvPr/>
        </p:nvSpPr>
        <p:spPr>
          <a:xfrm>
            <a:off x="3457850" y="1201077"/>
            <a:ext cx="5276300" cy="2025263"/>
          </a:xfrm>
          <a:prstGeom prst="wedgeRoundRectCallout">
            <a:avLst>
              <a:gd name="adj1" fmla="val -2412"/>
              <a:gd name="adj2" fmla="val 66417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Soms wil ik gewoon dat iemand naast me zit en luistert, zonder meteen oplossingen te geven.</a:t>
            </a:r>
            <a:b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Jongere, 18 jaar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BD58CE1-0E14-76DB-0A39-4C65E5EC7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699" y="0"/>
            <a:ext cx="8237215" cy="853529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Dit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vertelden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GB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jongeren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tijdens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GB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uitvoeringsfase</a:t>
            </a:r>
            <a:endParaRPr lang="nl-NL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Google Shape;125;p19">
            <a:extLst>
              <a:ext uri="{FF2B5EF4-FFF2-40B4-BE49-F238E27FC236}">
                <a16:creationId xmlns:a16="http://schemas.microsoft.com/office/drawing/2014/main" id="{08CAA7EC-5845-5AAE-2695-F8AE241C7D60}"/>
              </a:ext>
            </a:extLst>
          </p:cNvPr>
          <p:cNvSpPr/>
          <p:nvPr/>
        </p:nvSpPr>
        <p:spPr>
          <a:xfrm>
            <a:off x="9252856" y="934357"/>
            <a:ext cx="2452916" cy="2388879"/>
          </a:xfrm>
          <a:prstGeom prst="wedgeRoundRectCallout">
            <a:avLst>
              <a:gd name="adj1" fmla="val -47910"/>
              <a:gd name="adj2" fmla="val 63132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Ik had het gevoel dat ze meer naar mijn dossier keken dan naar wie ik echt ben.</a:t>
            </a:r>
            <a:b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Jongere, 18 jaar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0" name="Google Shape;126;p19">
            <a:extLst>
              <a:ext uri="{FF2B5EF4-FFF2-40B4-BE49-F238E27FC236}">
                <a16:creationId xmlns:a16="http://schemas.microsoft.com/office/drawing/2014/main" id="{D0E98E7E-D397-90FB-8A90-373BD60A380D}"/>
              </a:ext>
            </a:extLst>
          </p:cNvPr>
          <p:cNvSpPr/>
          <p:nvPr/>
        </p:nvSpPr>
        <p:spPr>
          <a:xfrm>
            <a:off x="4833257" y="4055908"/>
            <a:ext cx="5646057" cy="1753104"/>
          </a:xfrm>
          <a:prstGeom prst="wedgeRoundRectCallout">
            <a:avLst>
              <a:gd name="adj1" fmla="val -40110"/>
              <a:gd name="adj2" fmla="val 7232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FFE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jeugdzorg heeft me geholpen om mijn leven weer op de rails te krijgen, maar ik voel me nu ontspoort omdat ik niet weet waar ik naar toe ga.</a:t>
            </a:r>
            <a:b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Jongere, 19 jaar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6987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45F02-F4AD-2CAC-529A-CC5730279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513" y="2042432"/>
            <a:ext cx="9927771" cy="1672771"/>
          </a:xfrm>
        </p:spPr>
        <p:txBody>
          <a:bodyPr anchor="ctr">
            <a:normAutofit/>
          </a:bodyPr>
          <a:lstStyle/>
          <a:p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 we </a:t>
            </a:r>
            <a:r>
              <a:rPr lang="en-GB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doen</a:t>
            </a:r>
            <a:endParaRPr lang="nl-NL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Google Shape;65;p14">
            <a:extLst>
              <a:ext uri="{FF2B5EF4-FFF2-40B4-BE49-F238E27FC236}">
                <a16:creationId xmlns:a16="http://schemas.microsoft.com/office/drawing/2014/main" id="{688F179A-1825-61D6-6E0F-E597C182946F}"/>
              </a:ext>
            </a:extLst>
          </p:cNvPr>
          <p:cNvSpPr/>
          <p:nvPr/>
        </p:nvSpPr>
        <p:spPr>
          <a:xfrm>
            <a:off x="0" y="5438775"/>
            <a:ext cx="12192000" cy="1419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77;p15">
            <a:extLst>
              <a:ext uri="{FF2B5EF4-FFF2-40B4-BE49-F238E27FC236}">
                <a16:creationId xmlns:a16="http://schemas.microsoft.com/office/drawing/2014/main" id="{6E8255A5-69A3-F0C6-322F-CA42360D49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91489" y="5572126"/>
            <a:ext cx="1859386" cy="11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67A51-1F5F-9449-D2C4-C10DF1C0AE22}"/>
              </a:ext>
            </a:extLst>
          </p:cNvPr>
          <p:cNvSpPr txBox="1"/>
          <p:nvPr/>
        </p:nvSpPr>
        <p:spPr>
          <a:xfrm>
            <a:off x="2431143" y="3429000"/>
            <a:ext cx="7329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Ik zeg vaak </a:t>
            </a:r>
            <a:r>
              <a:rPr lang="nl-NL" sz="2400" i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</a:t>
            </a: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zodat ze me met rust laten.</a:t>
            </a:r>
            <a:br>
              <a:rPr lang="nl-NL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Maar eigenlijk weet ik niet wat ik moet doen.</a:t>
            </a:r>
            <a:br>
              <a:rPr lang="nl-NL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Jongere, 17 jaar</a:t>
            </a:r>
          </a:p>
        </p:txBody>
      </p:sp>
    </p:spTree>
    <p:extLst>
      <p:ext uri="{BB962C8B-B14F-4D97-AF65-F5344CB8AC3E}">
        <p14:creationId xmlns:p14="http://schemas.microsoft.com/office/powerpoint/2010/main" val="114925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leaning against a building&#10;&#10;Description automatically generated">
            <a:extLst>
              <a:ext uri="{FF2B5EF4-FFF2-40B4-BE49-F238E27FC236}">
                <a16:creationId xmlns:a16="http://schemas.microsoft.com/office/drawing/2014/main" id="{04D142FA-FFAB-9F05-72F2-7342DE4D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7" b="6881"/>
          <a:stretch/>
        </p:blipFill>
        <p:spPr>
          <a:xfrm>
            <a:off x="0" y="0"/>
            <a:ext cx="12192000" cy="5438775"/>
          </a:xfrm>
          <a:prstGeom prst="rect">
            <a:avLst/>
          </a:prstGeom>
        </p:spPr>
      </p:pic>
      <p:sp>
        <p:nvSpPr>
          <p:cNvPr id="12" name="Google Shape;65;p14">
            <a:extLst>
              <a:ext uri="{FF2B5EF4-FFF2-40B4-BE49-F238E27FC236}">
                <a16:creationId xmlns:a16="http://schemas.microsoft.com/office/drawing/2014/main" id="{688F179A-1825-61D6-6E0F-E597C182946F}"/>
              </a:ext>
            </a:extLst>
          </p:cNvPr>
          <p:cNvSpPr/>
          <p:nvPr/>
        </p:nvSpPr>
        <p:spPr>
          <a:xfrm>
            <a:off x="0" y="5438775"/>
            <a:ext cx="12192000" cy="1419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77;p15">
            <a:extLst>
              <a:ext uri="{FF2B5EF4-FFF2-40B4-BE49-F238E27FC236}">
                <a16:creationId xmlns:a16="http://schemas.microsoft.com/office/drawing/2014/main" id="{6E8255A5-69A3-F0C6-322F-CA42360D49A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1489" y="5572126"/>
            <a:ext cx="1859386" cy="11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776BDF-409D-DC7C-0330-C08100CEADBA}"/>
              </a:ext>
            </a:extLst>
          </p:cNvPr>
          <p:cNvSpPr/>
          <p:nvPr/>
        </p:nvSpPr>
        <p:spPr>
          <a:xfrm>
            <a:off x="0" y="-8108"/>
            <a:ext cx="12192000" cy="5446883"/>
          </a:xfrm>
          <a:prstGeom prst="rect">
            <a:avLst/>
          </a:prstGeom>
          <a:solidFill>
            <a:srgbClr val="FFEC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445F02-F4AD-2CAC-529A-CC5730279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513" y="1756229"/>
            <a:ext cx="9927771" cy="1672771"/>
          </a:xfrm>
        </p:spPr>
        <p:txBody>
          <a:bodyPr anchor="ctr">
            <a:normAutofit fontScale="90000"/>
          </a:bodyPr>
          <a:lstStyle/>
          <a:p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 </a:t>
            </a:r>
            <a:r>
              <a:rPr lang="en-GB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kunnen</a:t>
            </a:r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we </a:t>
            </a:r>
            <a:r>
              <a:rPr lang="en-GB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leren</a:t>
            </a:r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en-GB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 de </a:t>
            </a:r>
            <a:r>
              <a:rPr lang="en-GB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jongeren</a:t>
            </a:r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lang="nl-NL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kstvak 7">
            <a:extLst>
              <a:ext uri="{FF2B5EF4-FFF2-40B4-BE49-F238E27FC236}">
                <a16:creationId xmlns:a16="http://schemas.microsoft.com/office/drawing/2014/main" id="{3E68DFB1-245A-1C47-663C-859912ED4596}"/>
              </a:ext>
            </a:extLst>
          </p:cNvPr>
          <p:cNvSpPr txBox="1"/>
          <p:nvPr/>
        </p:nvSpPr>
        <p:spPr>
          <a:xfrm>
            <a:off x="1520080" y="3981492"/>
            <a:ext cx="382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Over het systeem</a:t>
            </a:r>
          </a:p>
        </p:txBody>
      </p:sp>
      <p:sp>
        <p:nvSpPr>
          <p:cNvPr id="4" name="Tekstvak 7">
            <a:extLst>
              <a:ext uri="{FF2B5EF4-FFF2-40B4-BE49-F238E27FC236}">
                <a16:creationId xmlns:a16="http://schemas.microsoft.com/office/drawing/2014/main" id="{EFF531D1-494A-E5F7-6E19-3CD856D727D1}"/>
              </a:ext>
            </a:extLst>
          </p:cNvPr>
          <p:cNvSpPr txBox="1"/>
          <p:nvPr/>
        </p:nvSpPr>
        <p:spPr>
          <a:xfrm>
            <a:off x="6843634" y="3981492"/>
            <a:ext cx="382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En onszelf</a:t>
            </a:r>
          </a:p>
        </p:txBody>
      </p:sp>
    </p:spTree>
    <p:extLst>
      <p:ext uri="{BB962C8B-B14F-4D97-AF65-F5344CB8AC3E}">
        <p14:creationId xmlns:p14="http://schemas.microsoft.com/office/powerpoint/2010/main" val="38378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Breedbeeld</PresentationFormat>
  <Paragraphs>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Roboto</vt:lpstr>
      <vt:lpstr>Kantoorthema</vt:lpstr>
      <vt:lpstr>Verander je vraag en  verwonder je over het antwoord</vt:lpstr>
      <vt:lpstr>Dit vertelden de jongeren tijdens de uitvoeringsfase</vt:lpstr>
      <vt:lpstr>Wat we doen</vt:lpstr>
      <vt:lpstr>Wat kunnen we leren  van de jongeren?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Verander je vraag en  verwonder je over het antwoord</dc:title>
  <dc:creator>Nicoline den Ouden</dc:creator>
  <cp:lastModifiedBy>Sanne Verhoog</cp:lastModifiedBy>
  <cp:revision>4</cp:revision>
  <dcterms:created xsi:type="dcterms:W3CDTF">2024-09-30T09:28:01Z</dcterms:created>
  <dcterms:modified xsi:type="dcterms:W3CDTF">2024-10-09T11:32:51Z</dcterms:modified>
</cp:coreProperties>
</file>